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417" r:id="rId11"/>
    <p:sldId id="413" r:id="rId12"/>
    <p:sldId id="418" r:id="rId13"/>
    <p:sldId id="420" r:id="rId14"/>
    <p:sldId id="422" r:id="rId15"/>
    <p:sldId id="423" r:id="rId16"/>
    <p:sldId id="424" r:id="rId17"/>
    <p:sldId id="426" r:id="rId18"/>
    <p:sldId id="427" r:id="rId19"/>
    <p:sldId id="42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C96CC-D065-7BF3-6FF7-5FCB7F44C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963DB-8590-B8A7-0CC8-2AE32A488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AA985-FF20-CEDA-7063-99A449C44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4CCC-32BA-47DC-840E-6CDAAA80CF70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24D2A-8F03-A677-D618-C3770D2FF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AB37A-F7F4-D8E7-AB01-90BA075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55555-CA38-4673-A83E-FB022C0D2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14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04F6B-C258-724D-FB9B-C61037A05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67B257-5A3B-5D59-5881-C2990592F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DDB0F-634C-58A8-78FF-84EEF5BA2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4CCC-32BA-47DC-840E-6CDAAA80CF70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B2741-81C8-9193-E63D-13681A234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036EF-5953-9288-538E-91B33D920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55555-CA38-4673-A83E-FB022C0D2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72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49B1E3-0D87-9E1A-4F5B-D7B8CA5A10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B1BA5F-FAB9-0DFC-F723-186B55556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F5F3F-21B5-4B4F-B86D-229CD7A42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4CCC-32BA-47DC-840E-6CDAAA80CF70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FEB63-6693-6B88-B08A-7AA0B181D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BD3F2-E024-12E7-21D6-C500228C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55555-CA38-4673-A83E-FB022C0D2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79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74D56-9026-1BE2-2180-15050049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AC4A6-AE48-9465-9F3D-444305C89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9EA40-1A37-A534-A7A2-3F6FB1907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4CCC-32BA-47DC-840E-6CDAAA80CF70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EBF04-8D9B-2B99-F1C0-6838486A4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4C6D3-6D52-3513-9FC0-CAE05CFA6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55555-CA38-4673-A83E-FB022C0D2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25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78999-A5A5-73BD-BBC9-F3D531FC5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684B9-7E5F-DA0C-CAAA-D7742123A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8FE25-3015-4470-82ED-AC4053332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4CCC-32BA-47DC-840E-6CDAAA80CF70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A95FE-6602-B809-C17B-040B9B2D7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F2545-6734-6700-B193-DBA09675B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55555-CA38-4673-A83E-FB022C0D2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3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7B599-1527-6A08-F6A8-73F84B0C5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707C5-8824-24B9-71EB-7DB176F7C7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6F9B6-83A8-0FF4-5F12-E44ACA8ED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DE1CB-27F2-9785-C035-72F0581A8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4CCC-32BA-47DC-840E-6CDAAA80CF70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A2228-5064-CD99-2FE3-12D88DD78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CD4F2-2C7F-FDB4-3561-959F01B99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55555-CA38-4673-A83E-FB022C0D2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42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3EF1F-512A-4C90-7D48-8AFEDC24A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DF752-5468-8614-11B6-5E2CA113C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CB5735-057C-15E4-3881-1D30BF0F8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6C103-58EA-3874-C5B9-CA1D36D61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CCC18C-5E37-D645-2D3C-C7BAF6A915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EAA050-2A23-0CDA-FAEF-DB09BDB59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4CCC-32BA-47DC-840E-6CDAAA80CF70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DEDB81-C7FD-776D-3B20-133839174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F01C48-126B-C737-D9FD-6190A51DA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55555-CA38-4673-A83E-FB022C0D2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85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59DAB-CABF-6B83-EB37-59DE52D51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AD0A98-E7CA-8871-9E3D-A6227AAC7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4CCC-32BA-47DC-840E-6CDAAA80CF70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417914-B1BB-E064-CDC0-3218C631D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91EA7-5A06-FA4E-62F9-2A8D13964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55555-CA38-4673-A83E-FB022C0D2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03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4DC053-63E2-2234-D144-19BD81E27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4CCC-32BA-47DC-840E-6CDAAA80CF70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067760-E7B3-89F5-EC33-9212FFCCB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D6578-8E22-27F1-8416-2A93E2F55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55555-CA38-4673-A83E-FB022C0D2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37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2CF77-A1EF-A1CC-5801-238C524E1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38FA3-DDD5-778C-3520-E3D62C541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B2FC7-9C6F-AB5B-93FA-B51FDAC22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1320D-F40F-7D80-771D-7284FDED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4CCC-32BA-47DC-840E-6CDAAA80CF70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8873C-8820-1471-1D46-C9226EC1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8C860-89F7-78E6-C3E4-B0DCD467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55555-CA38-4673-A83E-FB022C0D2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7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83907-17BB-2669-E11E-1C038630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FDBA32-4EEB-5032-54B6-752B568CCC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0756F0-B440-84E5-0D9F-95E81F3F2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E8848E-9DF7-9008-FCCE-36DB2AC99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4CCC-32BA-47DC-840E-6CDAAA80CF70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8E14FE-F845-0055-EE1D-CCA46717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99A55-77D2-0425-A7CE-95FA0D935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55555-CA38-4673-A83E-FB022C0D2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87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B26225-26F9-47EC-93AC-58589EACB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20D20-816C-0343-9225-8DE323BBE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3157B-A7C6-EECE-5FEC-F7D3B6F96A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94CCC-32BA-47DC-840E-6CDAAA80CF70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AA5F6-94F5-8BE7-AA83-7C34C4F3A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A0DE9-43A0-48E2-4AE6-D7961F49C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55555-CA38-4673-A83E-FB022C0D2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6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FEF8EC-CB40-5CF6-09C7-EC4075CDD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D98F32-E3CD-E0C5-3394-8F1AA143FD8F}"/>
              </a:ext>
            </a:extLst>
          </p:cNvPr>
          <p:cNvSpPr/>
          <p:nvPr/>
        </p:nvSpPr>
        <p:spPr>
          <a:xfrm>
            <a:off x="2185307" y="2306807"/>
            <a:ext cx="78880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: </a:t>
            </a:r>
            <a:r>
              <a:rPr lang="en-US" sz="36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</a:t>
            </a:r>
            <a:r>
              <a:rPr lang="en-US" sz="3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 HỌC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74C78D-BC98-340E-670C-C338BF03EDA9}"/>
              </a:ext>
            </a:extLst>
          </p:cNvPr>
          <p:cNvSpPr/>
          <p:nvPr/>
        </p:nvSpPr>
        <p:spPr>
          <a:xfrm>
            <a:off x="3499777" y="4901539"/>
            <a:ext cx="51924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endParaRPr lang="en-US" sz="40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B2A98F-1C2B-20EC-3BFF-69441D4F5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841" y="896695"/>
            <a:ext cx="1313963" cy="12687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311819-A297-655E-FBBB-386C63194244}"/>
              </a:ext>
            </a:extLst>
          </p:cNvPr>
          <p:cNvSpPr/>
          <p:nvPr/>
        </p:nvSpPr>
        <p:spPr>
          <a:xfrm>
            <a:off x="1945375" y="47490"/>
            <a:ext cx="77935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kern="0" dirty="0">
                <a:latin typeface="Times New Roman" pitchFamily="18" charset="0"/>
                <a:cs typeface="Times New Roman" pitchFamily="18" charset="0"/>
              </a:rPr>
              <a:t>PHÒNG GIÁO DỤC VÀ ĐÀO TẠO HUYỆN GIA LÂM</a:t>
            </a:r>
            <a:br>
              <a:rPr lang="en-US" sz="3200" b="1" kern="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kern="0" dirty="0">
                <a:latin typeface="Times New Roman" pitchFamily="18" charset="0"/>
                <a:cs typeface="Times New Roman" pitchFamily="18" charset="0"/>
              </a:rPr>
              <a:t>TRƯỜNG MẦM NON HOA SỮA</a:t>
            </a:r>
            <a:b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kern="0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A1EEA7-52F2-6C02-11D1-DFF1FEFAB5DB}"/>
              </a:ext>
            </a:extLst>
          </p:cNvPr>
          <p:cNvSpPr/>
          <p:nvPr/>
        </p:nvSpPr>
        <p:spPr>
          <a:xfrm>
            <a:off x="1236788" y="2511566"/>
            <a:ext cx="921067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0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8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B84F6A-AD96-2749-89FA-816F8873C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84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40A6CB-7D59-DFE1-D341-B25DA6B2DC46}"/>
              </a:ext>
            </a:extLst>
          </p:cNvPr>
          <p:cNvSpPr/>
          <p:nvPr/>
        </p:nvSpPr>
        <p:spPr>
          <a:xfrm>
            <a:off x="904875" y="1495425"/>
            <a:ext cx="10239376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3557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2" descr="EJ02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B1C25D-587C-02CA-615F-E149CF5DEE52}"/>
              </a:ext>
            </a:extLst>
          </p:cNvPr>
          <p:cNvSpPr/>
          <p:nvPr/>
        </p:nvSpPr>
        <p:spPr>
          <a:xfrm>
            <a:off x="2560320" y="2372975"/>
            <a:ext cx="64007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8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8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AC52BB-0F9C-6520-568D-45E73E5754DE}"/>
              </a:ext>
            </a:extLst>
          </p:cNvPr>
          <p:cNvSpPr/>
          <p:nvPr/>
        </p:nvSpPr>
        <p:spPr>
          <a:xfrm>
            <a:off x="-26670" y="0"/>
            <a:ext cx="1221867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Trong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42913A-4310-C66B-8174-2658BB312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968" y="1535930"/>
            <a:ext cx="8625840" cy="485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5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1BACB9-B19F-E73F-E53A-D56C74D387DC}"/>
              </a:ext>
            </a:extLst>
          </p:cNvPr>
          <p:cNvSpPr/>
          <p:nvPr/>
        </p:nvSpPr>
        <p:spPr>
          <a:xfrm>
            <a:off x="-26670" y="0"/>
            <a:ext cx="1221867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59B00F-F639-7A65-7756-AC1C2C210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893" y="1341120"/>
            <a:ext cx="9282213" cy="52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4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AC52BB-0F9C-6520-568D-45E73E5754DE}"/>
              </a:ext>
            </a:extLst>
          </p:cNvPr>
          <p:cNvSpPr/>
          <p:nvPr/>
        </p:nvSpPr>
        <p:spPr>
          <a:xfrm>
            <a:off x="-26670" y="0"/>
            <a:ext cx="1221867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BAD180-1F5C-1AF5-7B79-D8DA4F260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929" y="1182369"/>
            <a:ext cx="9782951" cy="550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2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AC52BB-0F9C-6520-568D-45E73E5754DE}"/>
              </a:ext>
            </a:extLst>
          </p:cNvPr>
          <p:cNvSpPr/>
          <p:nvPr/>
        </p:nvSpPr>
        <p:spPr>
          <a:xfrm>
            <a:off x="-26670" y="0"/>
            <a:ext cx="1221867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6A7D5C-74E0-408F-B112-BD6EACCF1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1482724"/>
            <a:ext cx="9271000" cy="521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6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AC52BB-0F9C-6520-568D-45E73E5754DE}"/>
              </a:ext>
            </a:extLst>
          </p:cNvPr>
          <p:cNvSpPr/>
          <p:nvPr/>
        </p:nvSpPr>
        <p:spPr>
          <a:xfrm>
            <a:off x="-26670" y="0"/>
            <a:ext cx="1221867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gang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F2C19C-C35D-4CD5-8A1A-C72F386BE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735" y="1143952"/>
            <a:ext cx="9932529" cy="558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AC52BB-0F9C-6520-568D-45E73E5754DE}"/>
              </a:ext>
            </a:extLst>
          </p:cNvPr>
          <p:cNvSpPr/>
          <p:nvPr/>
        </p:nvSpPr>
        <p:spPr>
          <a:xfrm>
            <a:off x="-26670" y="0"/>
            <a:ext cx="1221867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sần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CE1314-DD0D-D69B-2950-F1A978C41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40" y="1049476"/>
            <a:ext cx="1007872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AC52BB-0F9C-6520-568D-45E73E5754DE}"/>
              </a:ext>
            </a:extLst>
          </p:cNvPr>
          <p:cNvSpPr/>
          <p:nvPr/>
        </p:nvSpPr>
        <p:spPr>
          <a:xfrm>
            <a:off x="-26670" y="0"/>
            <a:ext cx="1221867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gìa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AAFD02-E9BD-EA68-2C81-BA1FEF89E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95" y="1421764"/>
            <a:ext cx="9393485" cy="528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1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958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5780E-F9B2-AF5D-44CC-D6AC1381B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73" y="532030"/>
            <a:ext cx="10468654" cy="597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67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A0A20-6392-96E8-8283-09B7E91E6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97" y="479337"/>
            <a:ext cx="10770669" cy="589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95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06DD1C-9D95-4B21-ADD0-8B79BF307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40" y="544498"/>
            <a:ext cx="10266145" cy="576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73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0D6D04-C5BB-CECA-8D0B-A71DF35A1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05" y="207879"/>
            <a:ext cx="10453511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88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74799C-3889-0768-B3E1-B4111C3B6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76" y="638275"/>
            <a:ext cx="10483248" cy="589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45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8CD41-AC9D-727B-9069-FCA814002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39" y="599206"/>
            <a:ext cx="10462721" cy="588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8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98D3E9-1684-2CF3-E169-D5410F3CA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130" y="454342"/>
            <a:ext cx="10576560" cy="594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8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2CE89E-3B6C-2381-8C04-7BBEEE2BD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64" y="559836"/>
            <a:ext cx="10201472" cy="573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63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167</Words>
  <Application>Microsoft Office PowerPoint</Application>
  <PresentationFormat>Widescreen</PresentationFormat>
  <Paragraphs>14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2023-03-10T02:56:19Z</dcterms:created>
  <dcterms:modified xsi:type="dcterms:W3CDTF">2023-03-13T01:37:25Z</dcterms:modified>
</cp:coreProperties>
</file>